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59" r:id="rId4"/>
    <p:sldId id="262" r:id="rId5"/>
    <p:sldId id="261" r:id="rId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175539-6FE8-49E9-837C-C24019744115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18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73EF1-A083-4EA0-902D-48BC9170FE23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646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1400A-0570-4FFE-9FA1-BDEC24D67725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988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B1C1D-A29B-401E-90D7-4C2252891738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377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810C7-0882-412C-9BFD-4F228E2A5AE8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7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7C552-AB91-4A01-9755-FA23A879F239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19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17228C-B5A0-47C4-914B-0F27BCE88614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90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8B3F9-26CA-4AE0-B57A-BF1BCF226324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778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CE8B6-5234-4637-9476-B5B295E67A7E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25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383EC-C470-4D78-AE7C-121CF53788B4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39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47D5A-DFC0-4C17-AFC3-FD0774EF5EAD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936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EA269C3-A8F1-4FA2-9211-E8A222EEC0B2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71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18654" y="513629"/>
            <a:ext cx="10972800" cy="1143000"/>
          </a:xfrm>
        </p:spPr>
        <p:txBody>
          <a:bodyPr/>
          <a:lstStyle/>
          <a:p>
            <a:r>
              <a:rPr lang="hu-HU" dirty="0" smtClean="0">
                <a:solidFill>
                  <a:srgbClr val="FF0000"/>
                </a:solidFill>
              </a:rPr>
              <a:t>A számítógép fő részei</a:t>
            </a:r>
            <a:endParaRPr lang="hu-HU" dirty="0">
              <a:solidFill>
                <a:srgbClr val="FF0000"/>
              </a:solidFill>
            </a:endParaRPr>
          </a:p>
        </p:txBody>
      </p:sp>
      <p:pic>
        <p:nvPicPr>
          <p:cNvPr id="5" name="Picture 3" descr="info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6755" y="1487920"/>
            <a:ext cx="2449513" cy="1936750"/>
          </a:xfrm>
          <a:prstGeom prst="rect">
            <a:avLst/>
          </a:prstGeom>
          <a:noFill/>
        </p:spPr>
      </p:pic>
      <p:pic>
        <p:nvPicPr>
          <p:cNvPr id="7" name="Picture 5" descr="1 Billentyűze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1900" y="4326063"/>
            <a:ext cx="2784475" cy="1252538"/>
          </a:xfrm>
          <a:prstGeom prst="rect">
            <a:avLst/>
          </a:prstGeom>
          <a:noFill/>
        </p:spPr>
      </p:pic>
      <p:pic>
        <p:nvPicPr>
          <p:cNvPr id="8" name="Picture 6" descr="egér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8125" y="4437063"/>
            <a:ext cx="2139950" cy="1047750"/>
          </a:xfrm>
          <a:prstGeom prst="rect">
            <a:avLst/>
          </a:prstGeom>
          <a:noFill/>
        </p:spPr>
      </p:pic>
      <p:sp>
        <p:nvSpPr>
          <p:cNvPr id="2" name="Téglalap 1"/>
          <p:cNvSpPr/>
          <p:nvPr/>
        </p:nvSpPr>
        <p:spPr>
          <a:xfrm>
            <a:off x="4166755" y="1487920"/>
            <a:ext cx="260811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6588125" y="1487920"/>
            <a:ext cx="186748" cy="1936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9" name="Téglalap 8"/>
          <p:cNvSpPr/>
          <p:nvPr/>
        </p:nvSpPr>
        <p:spPr>
          <a:xfrm>
            <a:off x="4166755" y="3424670"/>
            <a:ext cx="2421370" cy="1082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4166755" y="3335482"/>
            <a:ext cx="2421370" cy="197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Téglalap 10"/>
          <p:cNvSpPr/>
          <p:nvPr/>
        </p:nvSpPr>
        <p:spPr>
          <a:xfrm>
            <a:off x="2389909" y="4005263"/>
            <a:ext cx="228600" cy="177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zövegdoboz 12"/>
          <p:cNvSpPr txBox="1"/>
          <p:nvPr/>
        </p:nvSpPr>
        <p:spPr>
          <a:xfrm>
            <a:off x="7553979" y="1772812"/>
            <a:ext cx="3397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számítógépház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931718" y="3548330"/>
            <a:ext cx="2071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monitor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4504603" y="3770802"/>
            <a:ext cx="2421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billentyűzet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7626928" y="4005263"/>
            <a:ext cx="126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egér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7" name="Balra nyíl 16"/>
          <p:cNvSpPr/>
          <p:nvPr/>
        </p:nvSpPr>
        <p:spPr>
          <a:xfrm>
            <a:off x="5715144" y="2077399"/>
            <a:ext cx="1932710" cy="183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Lefelé nyíl 18"/>
          <p:cNvSpPr/>
          <p:nvPr/>
        </p:nvSpPr>
        <p:spPr>
          <a:xfrm>
            <a:off x="7782791" y="4374595"/>
            <a:ext cx="145473" cy="2493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Lefelé nyíl 19"/>
          <p:cNvSpPr/>
          <p:nvPr/>
        </p:nvSpPr>
        <p:spPr>
          <a:xfrm>
            <a:off x="5041867" y="4165663"/>
            <a:ext cx="162790" cy="1846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Lefelé nyíl 20"/>
          <p:cNvSpPr/>
          <p:nvPr/>
        </p:nvSpPr>
        <p:spPr>
          <a:xfrm>
            <a:off x="1298864" y="3820597"/>
            <a:ext cx="151389" cy="320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1480" y="1957478"/>
            <a:ext cx="2730797" cy="947699"/>
          </a:xfrm>
          <a:prstGeom prst="rect">
            <a:avLst/>
          </a:prstGeom>
        </p:spPr>
      </p:pic>
      <p:pic>
        <p:nvPicPr>
          <p:cNvPr id="18" name="Kép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908833" flipV="1">
            <a:off x="2826955" y="1970830"/>
            <a:ext cx="4751218" cy="236932"/>
          </a:xfrm>
          <a:prstGeom prst="rect">
            <a:avLst/>
          </a:prstGeom>
        </p:spPr>
      </p:pic>
      <p:pic>
        <p:nvPicPr>
          <p:cNvPr id="22" name="Kép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46" y="4165663"/>
            <a:ext cx="1924566" cy="1924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507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99209" y="450243"/>
            <a:ext cx="10972800" cy="1143000"/>
          </a:xfrm>
        </p:spPr>
        <p:txBody>
          <a:bodyPr/>
          <a:lstStyle/>
          <a:p>
            <a:r>
              <a:rPr lang="en-US" dirty="0" err="1" smtClean="0"/>
              <a:t>Hogyan</a:t>
            </a:r>
            <a:r>
              <a:rPr lang="en-US" dirty="0" smtClean="0"/>
              <a:t> is </a:t>
            </a:r>
            <a:r>
              <a:rPr lang="en-US" dirty="0" err="1" smtClean="0"/>
              <a:t>kell</a:t>
            </a:r>
            <a:r>
              <a:rPr lang="en-US" dirty="0" smtClean="0"/>
              <a:t> </a:t>
            </a:r>
            <a:r>
              <a:rPr lang="en-US" dirty="0" err="1" smtClean="0"/>
              <a:t>bekapcsolni</a:t>
            </a:r>
            <a:r>
              <a:rPr lang="en-US" dirty="0" smtClean="0"/>
              <a:t> a </a:t>
            </a:r>
            <a:r>
              <a:rPr lang="en-US" dirty="0" err="1" smtClean="0"/>
              <a:t>gépet</a:t>
            </a:r>
            <a:r>
              <a:rPr lang="en-US" dirty="0" smtClean="0"/>
              <a:t>?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4603173" y="2202873"/>
            <a:ext cx="187036" cy="3023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914400" y="5112327"/>
            <a:ext cx="3801815" cy="187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4790209" y="1622405"/>
            <a:ext cx="3826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1. Először a monitort kapcsoljuk be!</a:t>
            </a:r>
            <a:endParaRPr lang="hu-HU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1937" y="2465333"/>
            <a:ext cx="3898925" cy="1666716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2202873"/>
            <a:ext cx="2717537" cy="2726165"/>
          </a:xfrm>
          <a:prstGeom prst="rect">
            <a:avLst/>
          </a:prstGeom>
        </p:spPr>
      </p:pic>
      <p:sp>
        <p:nvSpPr>
          <p:cNvPr id="9" name="Ellipszis 8"/>
          <p:cNvSpPr/>
          <p:nvPr/>
        </p:nvSpPr>
        <p:spPr>
          <a:xfrm>
            <a:off x="2815307" y="3879669"/>
            <a:ext cx="280590" cy="2523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6321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409878"/>
            <a:ext cx="10972800" cy="1143000"/>
          </a:xfrm>
        </p:spPr>
        <p:txBody>
          <a:bodyPr/>
          <a:lstStyle/>
          <a:p>
            <a:r>
              <a:rPr lang="hu-HU" dirty="0" smtClean="0"/>
              <a:t>Hogyan is kell bekapcsolni a gépet?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8142" y="2948374"/>
            <a:ext cx="7071973" cy="640135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31127">
            <a:off x="1240972" y="2978220"/>
            <a:ext cx="3098798" cy="297247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5974773" y="1610700"/>
            <a:ext cx="4883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2. Majd a számítógépházat.</a:t>
            </a:r>
            <a:endParaRPr lang="hu-HU" dirty="0"/>
          </a:p>
        </p:txBody>
      </p:sp>
      <p:pic>
        <p:nvPicPr>
          <p:cNvPr id="10" name="Kép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19" y="2880008"/>
            <a:ext cx="1833212" cy="2684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015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409878"/>
            <a:ext cx="10972800" cy="1143000"/>
          </a:xfrm>
        </p:spPr>
        <p:txBody>
          <a:bodyPr/>
          <a:lstStyle/>
          <a:p>
            <a:r>
              <a:rPr lang="hu-HU" dirty="0" smtClean="0"/>
              <a:t>Hogyan is kell bekapcsolni a gépet?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4128458" y="4815121"/>
            <a:ext cx="33009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Ez a visszajelző </a:t>
            </a:r>
            <a:r>
              <a:rPr kumimoji="0" lang="hu-H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lámpa</a:t>
            </a:r>
            <a:endParaRPr kumimoji="0" lang="hu-H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5974773" y="1610700"/>
            <a:ext cx="4883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2. Majd a számítógépházat.</a:t>
            </a:r>
            <a:endParaRPr lang="hu-HU" dirty="0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0" y="2128477"/>
            <a:ext cx="6076881" cy="2111045"/>
          </a:xfrm>
          <a:prstGeom prst="rect">
            <a:avLst/>
          </a:prstGeom>
        </p:spPr>
      </p:pic>
      <p:sp>
        <p:nvSpPr>
          <p:cNvPr id="6" name="AutoShape 4"/>
          <p:cNvSpPr>
            <a:spLocks noChangeArrowheads="1"/>
          </p:cNvSpPr>
          <p:nvPr/>
        </p:nvSpPr>
        <p:spPr bwMode="auto">
          <a:xfrm rot="1612952" flipV="1">
            <a:off x="392174" y="4170440"/>
            <a:ext cx="3667450" cy="187394"/>
          </a:xfrm>
          <a:prstGeom prst="leftArrow">
            <a:avLst>
              <a:gd name="adj1" fmla="val 50000"/>
              <a:gd name="adj2" fmla="val 350184"/>
            </a:avLst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74705">
            <a:off x="1899970" y="3409348"/>
            <a:ext cx="4995809" cy="479215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1202" y="2990598"/>
            <a:ext cx="7071973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821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1769917" y="804189"/>
            <a:ext cx="932757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err="1" smtClean="0">
                <a:solidFill>
                  <a:srgbClr val="000000"/>
                </a:solidFill>
              </a:rPr>
              <a:t>Hogyan</a:t>
            </a:r>
            <a:r>
              <a:rPr lang="en-US" sz="4400" dirty="0" smtClean="0">
                <a:solidFill>
                  <a:srgbClr val="000000"/>
                </a:solidFill>
              </a:rPr>
              <a:t> </a:t>
            </a:r>
            <a:r>
              <a:rPr lang="en-US" sz="4400" dirty="0" err="1">
                <a:solidFill>
                  <a:srgbClr val="000000"/>
                </a:solidFill>
              </a:rPr>
              <a:t>kell</a:t>
            </a:r>
            <a:r>
              <a:rPr lang="en-US" sz="4400" dirty="0">
                <a:solidFill>
                  <a:srgbClr val="000000"/>
                </a:solidFill>
              </a:rPr>
              <a:t> </a:t>
            </a:r>
            <a:r>
              <a:rPr lang="hu-HU" sz="4400" dirty="0" smtClean="0">
                <a:solidFill>
                  <a:srgbClr val="000000"/>
                </a:solidFill>
              </a:rPr>
              <a:t>ki</a:t>
            </a:r>
            <a:r>
              <a:rPr lang="en-US" sz="4400" dirty="0" err="1" smtClean="0">
                <a:solidFill>
                  <a:srgbClr val="000000"/>
                </a:solidFill>
              </a:rPr>
              <a:t>kapcsolni</a:t>
            </a:r>
            <a:r>
              <a:rPr lang="en-US" sz="4400" dirty="0" smtClean="0">
                <a:solidFill>
                  <a:srgbClr val="000000"/>
                </a:solidFill>
              </a:rPr>
              <a:t> </a:t>
            </a:r>
            <a:r>
              <a:rPr lang="en-US" sz="4400" dirty="0">
                <a:solidFill>
                  <a:srgbClr val="000000"/>
                </a:solidFill>
              </a:rPr>
              <a:t>a </a:t>
            </a:r>
            <a:r>
              <a:rPr lang="en-US" sz="4400" dirty="0" err="1">
                <a:solidFill>
                  <a:srgbClr val="000000"/>
                </a:solidFill>
              </a:rPr>
              <a:t>gépet</a:t>
            </a:r>
            <a:r>
              <a:rPr lang="en-US" sz="4400" dirty="0">
                <a:solidFill>
                  <a:srgbClr val="000000"/>
                </a:solidFill>
              </a:rPr>
              <a:t>?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135082" y="1995055"/>
            <a:ext cx="4914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1</a:t>
            </a:r>
            <a:r>
              <a:rPr lang="hu-HU" dirty="0" smtClean="0"/>
              <a:t>. A monitor sarkában levő start gombra   </a:t>
            </a:r>
          </a:p>
          <a:p>
            <a:r>
              <a:rPr lang="hu-HU" dirty="0" smtClean="0"/>
              <a:t>   kattintunk            , majd a leállítás parancsra.</a:t>
            </a:r>
            <a:endParaRPr lang="hu-HU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347" y="2262571"/>
            <a:ext cx="658957" cy="586632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358486" y="2908902"/>
            <a:ext cx="4468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számítógépházat kikapcsolni nem kell, ezek után magától leáll.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363248" y="4308727"/>
            <a:ext cx="4218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2</a:t>
            </a:r>
            <a:r>
              <a:rPr lang="hu-HU" dirty="0" smtClean="0"/>
              <a:t>. Kikapcsoljuk a monitort.</a:t>
            </a:r>
            <a:endParaRPr lang="hu-HU" dirty="0"/>
          </a:p>
        </p:txBody>
      </p:sp>
      <p:sp>
        <p:nvSpPr>
          <p:cNvPr id="11" name="Téglalap 10"/>
          <p:cNvSpPr/>
          <p:nvPr/>
        </p:nvSpPr>
        <p:spPr>
          <a:xfrm>
            <a:off x="8499764" y="1788891"/>
            <a:ext cx="311727" cy="2940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Téglalap 11"/>
          <p:cNvSpPr/>
          <p:nvPr/>
        </p:nvSpPr>
        <p:spPr>
          <a:xfrm>
            <a:off x="4826577" y="4634345"/>
            <a:ext cx="3673187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6330" y="1550134"/>
            <a:ext cx="2971800" cy="2657475"/>
          </a:xfrm>
          <a:prstGeom prst="rect">
            <a:avLst/>
          </a:prstGeom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393" y="3848239"/>
            <a:ext cx="2029411" cy="2029411"/>
          </a:xfrm>
          <a:prstGeom prst="rect">
            <a:avLst/>
          </a:prstGeom>
        </p:spPr>
      </p:pic>
      <p:sp>
        <p:nvSpPr>
          <p:cNvPr id="10" name="Jobbra nyíl 9"/>
          <p:cNvSpPr/>
          <p:nvPr/>
        </p:nvSpPr>
        <p:spPr>
          <a:xfrm>
            <a:off x="663740" y="5011883"/>
            <a:ext cx="4613654" cy="2714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Jobbra nyíl 2"/>
          <p:cNvSpPr/>
          <p:nvPr/>
        </p:nvSpPr>
        <p:spPr>
          <a:xfrm rot="2261070">
            <a:off x="4503432" y="3193635"/>
            <a:ext cx="2227789" cy="2925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7154581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93</Words>
  <Application>Microsoft Office PowerPoint</Application>
  <PresentationFormat>Szélesvásznú</PresentationFormat>
  <Paragraphs>17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7" baseType="lpstr">
      <vt:lpstr>Arial</vt:lpstr>
      <vt:lpstr>Diseño predeterminado</vt:lpstr>
      <vt:lpstr>A számítógép fő részei</vt:lpstr>
      <vt:lpstr>Hogyan is kell bekapcsolni a gépet?</vt:lpstr>
      <vt:lpstr>Hogyan is kell bekapcsolni a gépet?</vt:lpstr>
      <vt:lpstr>Hogyan is kell bekapcsolni a gépet?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számítógép fő részei</dc:title>
  <dc:creator>Valcsi</dc:creator>
  <cp:lastModifiedBy>User</cp:lastModifiedBy>
  <cp:revision>8</cp:revision>
  <dcterms:created xsi:type="dcterms:W3CDTF">2016-07-29T15:28:06Z</dcterms:created>
  <dcterms:modified xsi:type="dcterms:W3CDTF">2022-09-20T11:37:56Z</dcterms:modified>
</cp:coreProperties>
</file>