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1E4-411C-4409-83A5-27C8BA896323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223-49BD-430F-B96B-56D14B5BD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114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1E4-411C-4409-83A5-27C8BA896323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223-49BD-430F-B96B-56D14B5BD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692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1E4-411C-4409-83A5-27C8BA896323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223-49BD-430F-B96B-56D14B5BD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406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1E4-411C-4409-83A5-27C8BA896323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223-49BD-430F-B96B-56D14B5BD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328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1E4-411C-4409-83A5-27C8BA896323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223-49BD-430F-B96B-56D14B5BD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092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1E4-411C-4409-83A5-27C8BA896323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223-49BD-430F-B96B-56D14B5BD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11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1E4-411C-4409-83A5-27C8BA896323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223-49BD-430F-B96B-56D14B5BD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1E4-411C-4409-83A5-27C8BA896323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223-49BD-430F-B96B-56D14B5BD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335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1E4-411C-4409-83A5-27C8BA896323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223-49BD-430F-B96B-56D14B5BD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318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1E4-411C-4409-83A5-27C8BA896323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223-49BD-430F-B96B-56D14B5BD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71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1E4-411C-4409-83A5-27C8BA896323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223-49BD-430F-B96B-56D14B5BD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178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2B1E4-411C-4409-83A5-27C8BA896323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BB223-49BD-430F-B96B-56D14B5BD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650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Számítógép rajzolása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116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9" y="911224"/>
            <a:ext cx="11408361" cy="51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6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968375"/>
            <a:ext cx="11628436" cy="49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0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98" y="855497"/>
            <a:ext cx="9605177" cy="57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37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958850"/>
            <a:ext cx="11618638" cy="495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53" y="908270"/>
            <a:ext cx="10671291" cy="49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6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155699"/>
            <a:ext cx="11439886" cy="453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6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952500"/>
            <a:ext cx="11544611" cy="489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4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946150"/>
            <a:ext cx="11284894" cy="49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1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0" y="950748"/>
            <a:ext cx="11295235" cy="50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8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6" y="769226"/>
            <a:ext cx="10822372" cy="547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5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6" y="876738"/>
            <a:ext cx="11428572" cy="52613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138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1009649"/>
            <a:ext cx="11248034" cy="492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0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4" y="596244"/>
            <a:ext cx="10757906" cy="56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0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1006475"/>
            <a:ext cx="11568996" cy="47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8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930274"/>
            <a:ext cx="11355519" cy="49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7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933450"/>
            <a:ext cx="11409091" cy="501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8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2</Words>
  <Application>Microsoft Office PowerPoint</Application>
  <PresentationFormat>Szélesvásznú</PresentationFormat>
  <Paragraphs>1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Office-téma</vt:lpstr>
      <vt:lpstr>Számítógép rajzolása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Számítógép rajzolása</dc:title>
  <dc:creator>Valéria Szigetiné S.</dc:creator>
  <cp:lastModifiedBy>Valéria Szigetiné S.</cp:lastModifiedBy>
  <cp:revision>2</cp:revision>
  <dcterms:created xsi:type="dcterms:W3CDTF">2019-09-19T20:00:12Z</dcterms:created>
  <dcterms:modified xsi:type="dcterms:W3CDTF">2019-09-19T20:11:29Z</dcterms:modified>
</cp:coreProperties>
</file>